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F57C8-29C8-DA3E-7BAF-25A32E188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1F8C6D-5352-0323-D33E-7B33FE5552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A1FC55-30CC-FB4E-4533-C0BF2DDA4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6B192-D743-173C-24B0-F52B5B9CC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0DE3D-47A5-C09A-EFA3-1AE0F3164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96311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FF07A-CA93-DA0B-205B-CC1D23280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8E6C67-46C4-8BFF-D152-5229C40F47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48691-B20A-73BD-8933-C9011A653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4FAB1-F44A-88C5-BDED-7C7A0C68C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9A336-6474-97A7-DC74-D89A5126C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23125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D521D3-A5D5-086A-B97B-02E55D5A74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1C3963-A080-76F3-00BD-A8CF149016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DFFC1-5C59-2BB8-4A71-F7D4FB04C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DE850-BFDE-2553-5B0F-4A0A9DA59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18C42-626C-37D7-97D7-C9A3EFE9C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57807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B27E0-3CB4-BC9E-2C2B-6E3522698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D064E-2004-E65E-2F85-E410F0415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0F28A-67F8-CE10-400B-F307F93E1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3C498-DF99-0175-F757-F4CC6018E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11FF0-E18F-7DDD-E3FF-EBE86A0CA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10891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5EF0A-FA98-65F8-A4E5-7EB46E9E5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9D661-4F42-0B2F-8FEF-F4FAD1D8A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80FCA-D9E5-9DD1-459B-FA3420A7C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04751-2777-4236-1F91-39B236A8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F28855-CF0A-63C7-49B7-C2E4E4F13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17100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31860-1D91-5D42-141E-F56234FAD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B3C54-80EC-88E6-9925-DA0DAAD32A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8EF40D-F869-B41D-708D-4B409CA9A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1FA28-8E9C-1EE5-5504-852D6A1B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A5391-5532-7453-45A5-B398A6C40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48331-156A-7DDA-1C95-6A0082D7F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70900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F1F92-305B-928F-F203-49090234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BC95B-2FF8-9695-CA97-05ADE7883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8D2422-EC73-43DB-3CB4-4908E2F13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3B033D-49E2-6BED-E200-5F1023F13E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FFAD7A-4EAE-DDBF-2961-5EC310E51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20E62E-E8DC-6DCF-CD16-77DC7D4CB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F303F3-ECEE-07CA-8FCE-8ADE713B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3718FB-C26C-E877-2F76-CA0EDB884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67043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49D2F-A42A-6E83-1A11-ED4FDDA12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56452C-9733-ABF7-AA5B-97EEB2492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21DF62-A356-8C4D-18C3-078E74A1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D5B3DD-D728-4EB5-4643-E8ADCD242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18274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9F7FC7-BE87-B9C6-DD4A-C9D792FF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65EEC1-E628-85F9-CF4C-46B05C66B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3AC7-07C7-0C22-1C52-0034AC680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14211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58115-CFBD-EB40-B46F-F68C34C1D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FCDA9-82C7-EEEE-8089-42E698C60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68883D-E24F-785D-25DA-DD4FC8C4C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CA208-006E-40AF-8F30-8221DDED6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786EF7-C8D6-952B-4E9C-79AECF97C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D587C-5BA9-A213-B7F8-4AFC57A2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29323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B3EAB-14F9-402D-2F4C-84078A151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F3BC0F-8E87-5BAF-9E48-01E02AC8FA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EF3D97-6603-F641-85FA-D6BF199F4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363AD-721D-8BD2-9E76-14D8E663C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02755-E845-C307-A2F3-6BF9F960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EED077-7EB6-2AC4-F563-F4B1D67C2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30994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F9BDD8-9CC5-8822-2080-FA08CCCD6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E80D9-819A-22A0-A804-EF520538D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54901-AA7E-2D77-BAFD-028DC387B7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3D7FDC-656F-40E2-A11E-55FB8F1450CF}" type="datetimeFigureOut">
              <a:rPr lang="vi-VN" smtClean="0"/>
              <a:t>07/03/2024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79C9F-81EA-C6CA-B278-BD6CAB4A7E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4AA9E-A6F2-08D5-825B-2FBCFD81D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8BCC54-BA5D-45B0-8F7A-DF9B3FDC435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25422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0C604-1209-744E-D74F-91A4581713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73EA95-A360-7144-7D1A-241B1EE6B5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/>
          </a:p>
        </p:txBody>
      </p:sp>
      <p:pic>
        <p:nvPicPr>
          <p:cNvPr id="21" name="Screen Recording 20">
            <a:hlinkClick r:id="" action="ppaction://media"/>
            <a:extLst>
              <a:ext uri="{FF2B5EF4-FFF2-40B4-BE49-F238E27FC236}">
                <a16:creationId xmlns:a16="http://schemas.microsoft.com/office/drawing/2014/main" id="{BC1A0B26-D22A-FCF9-A9CA-3B858BE95C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697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"/>
    </mc:Choice>
    <mc:Fallback>
      <p:transition spd="slow" advTm="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15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Trường Giang Nguyễn</dc:creator>
  <cp:lastModifiedBy>giangtg7dz@gmail.com</cp:lastModifiedBy>
  <cp:revision>1</cp:revision>
  <dcterms:created xsi:type="dcterms:W3CDTF">2024-03-07T12:34:10Z</dcterms:created>
  <dcterms:modified xsi:type="dcterms:W3CDTF">2024-03-07T12:43:37Z</dcterms:modified>
</cp:coreProperties>
</file>

<file path=docProps/thumbnail.jpeg>
</file>